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1607463" cy="28803600"/>
  <p:notesSz cx="6858000" cy="9144000"/>
  <p:defaultTextStyle>
    <a:defPPr>
      <a:defRPr lang="es-ES"/>
    </a:defPPr>
    <a:lvl1pPr marL="0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40271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880543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20814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761086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201357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641629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081900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522172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>
          <p15:clr>
            <a:srgbClr val="A4A3A4"/>
          </p15:clr>
        </p15:guide>
        <p15:guide id="2" pos="68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7A0D28"/>
    <a:srgbClr val="7A0C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58" autoAdjust="0"/>
    <p:restoredTop sz="94619"/>
  </p:normalViewPr>
  <p:slideViewPr>
    <p:cSldViewPr snapToGrid="0" snapToObjects="1">
      <p:cViewPr>
        <p:scale>
          <a:sx n="45" d="100"/>
          <a:sy n="45" d="100"/>
        </p:scale>
        <p:origin x="1664" y="64"/>
      </p:cViewPr>
      <p:guideLst>
        <p:guide orient="horz" pos="9072"/>
        <p:guide pos="68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8EBF2-92EE-8245-9D62-34060AA80F43}" type="datetimeFigureOut">
              <a:rPr lang="es-MX" smtClean="0"/>
              <a:t>03/04/18</a:t>
            </a:fld>
            <a:endParaRPr lang="es-MX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7772D-484C-3C42-91AF-3E3B88E3AE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4646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7772D-484C-3C42-91AF-3E3B88E3AE39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5424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0560" y="8947787"/>
            <a:ext cx="18366344" cy="617410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1120" y="16322040"/>
            <a:ext cx="15125224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40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80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20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61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201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41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81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22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582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775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017787" y="4847277"/>
            <a:ext cx="11486467" cy="10321956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54633" y="4847277"/>
            <a:ext cx="34103028" cy="10321956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090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13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6840" y="18508982"/>
            <a:ext cx="18366344" cy="5720715"/>
          </a:xfrm>
        </p:spPr>
        <p:txBody>
          <a:bodyPr anchor="t"/>
          <a:lstStyle>
            <a:lvl1pPr algn="l">
              <a:defRPr sz="126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706840" y="12208197"/>
            <a:ext cx="18366344" cy="6300785"/>
          </a:xfrm>
        </p:spPr>
        <p:txBody>
          <a:bodyPr anchor="b"/>
          <a:lstStyle>
            <a:lvl1pPr marL="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1pPr>
            <a:lvl2pPr marL="1440271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880543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320814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4pPr>
            <a:lvl5pPr marL="5761086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5pPr>
            <a:lvl6pPr marL="720135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6pPr>
            <a:lvl7pPr marL="8641629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7pPr>
            <a:lvl8pPr marL="1008190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8pPr>
            <a:lvl9pPr marL="11522172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643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54634" y="28230197"/>
            <a:ext cx="22792872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5707631" y="28230197"/>
            <a:ext cx="22796623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5688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3" y="1153480"/>
            <a:ext cx="19446717" cy="48006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6447475"/>
            <a:ext cx="9547049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271" indent="0">
              <a:buNone/>
              <a:defRPr sz="6300" b="1"/>
            </a:lvl2pPr>
            <a:lvl3pPr marL="2880543" indent="0">
              <a:buNone/>
              <a:defRPr sz="5700" b="1"/>
            </a:lvl3pPr>
            <a:lvl4pPr marL="4320814" indent="0">
              <a:buNone/>
              <a:defRPr sz="5000" b="1"/>
            </a:lvl4pPr>
            <a:lvl5pPr marL="5761086" indent="0">
              <a:buNone/>
              <a:defRPr sz="5000" b="1"/>
            </a:lvl5pPr>
            <a:lvl6pPr marL="7201357" indent="0">
              <a:buNone/>
              <a:defRPr sz="5000" b="1"/>
            </a:lvl6pPr>
            <a:lvl7pPr marL="8641629" indent="0">
              <a:buNone/>
              <a:defRPr sz="5000" b="1"/>
            </a:lvl7pPr>
            <a:lvl8pPr marL="10081900" indent="0">
              <a:buNone/>
              <a:defRPr sz="5000" b="1"/>
            </a:lvl8pPr>
            <a:lvl9pPr marL="11522172" indent="0">
              <a:buNone/>
              <a:defRPr sz="50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80373" y="9134475"/>
            <a:ext cx="9547049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0976292" y="6447475"/>
            <a:ext cx="9550799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271" indent="0">
              <a:buNone/>
              <a:defRPr sz="6300" b="1"/>
            </a:lvl2pPr>
            <a:lvl3pPr marL="2880543" indent="0">
              <a:buNone/>
              <a:defRPr sz="5700" b="1"/>
            </a:lvl3pPr>
            <a:lvl4pPr marL="4320814" indent="0">
              <a:buNone/>
              <a:defRPr sz="5000" b="1"/>
            </a:lvl4pPr>
            <a:lvl5pPr marL="5761086" indent="0">
              <a:buNone/>
              <a:defRPr sz="5000" b="1"/>
            </a:lvl5pPr>
            <a:lvl6pPr marL="7201357" indent="0">
              <a:buNone/>
              <a:defRPr sz="5000" b="1"/>
            </a:lvl6pPr>
            <a:lvl7pPr marL="8641629" indent="0">
              <a:buNone/>
              <a:defRPr sz="5000" b="1"/>
            </a:lvl7pPr>
            <a:lvl8pPr marL="10081900" indent="0">
              <a:buNone/>
              <a:defRPr sz="5000" b="1"/>
            </a:lvl8pPr>
            <a:lvl9pPr marL="11522172" indent="0">
              <a:buNone/>
              <a:defRPr sz="50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0976292" y="9134475"/>
            <a:ext cx="9550799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4228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537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822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5" y="1146810"/>
            <a:ext cx="7108706" cy="488061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47918" y="1146812"/>
            <a:ext cx="12079172" cy="24583075"/>
          </a:xfrm>
        </p:spPr>
        <p:txBody>
          <a:bodyPr/>
          <a:lstStyle>
            <a:lvl1pPr>
              <a:defRPr sz="10100"/>
            </a:lvl1pPr>
            <a:lvl2pPr>
              <a:defRPr sz="8800"/>
            </a:lvl2pPr>
            <a:lvl3pPr>
              <a:defRPr sz="76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80375" y="6027422"/>
            <a:ext cx="7108706" cy="19702465"/>
          </a:xfrm>
        </p:spPr>
        <p:txBody>
          <a:bodyPr/>
          <a:lstStyle>
            <a:lvl1pPr marL="0" indent="0">
              <a:buNone/>
              <a:defRPr sz="4400"/>
            </a:lvl1pPr>
            <a:lvl2pPr marL="1440271" indent="0">
              <a:buNone/>
              <a:defRPr sz="3800"/>
            </a:lvl2pPr>
            <a:lvl3pPr marL="2880543" indent="0">
              <a:buNone/>
              <a:defRPr sz="3200"/>
            </a:lvl3pPr>
            <a:lvl4pPr marL="4320814" indent="0">
              <a:buNone/>
              <a:defRPr sz="2800"/>
            </a:lvl4pPr>
            <a:lvl5pPr marL="5761086" indent="0">
              <a:buNone/>
              <a:defRPr sz="2800"/>
            </a:lvl5pPr>
            <a:lvl6pPr marL="7201357" indent="0">
              <a:buNone/>
              <a:defRPr sz="2800"/>
            </a:lvl6pPr>
            <a:lvl7pPr marL="8641629" indent="0">
              <a:buNone/>
              <a:defRPr sz="2800"/>
            </a:lvl7pPr>
            <a:lvl8pPr marL="10081900" indent="0">
              <a:buNone/>
              <a:defRPr sz="2800"/>
            </a:lvl8pPr>
            <a:lvl9pPr marL="11522172" indent="0">
              <a:buNone/>
              <a:defRPr sz="2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984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5214" y="20162520"/>
            <a:ext cx="12964478" cy="238030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35214" y="2573655"/>
            <a:ext cx="12964478" cy="17282160"/>
          </a:xfrm>
        </p:spPr>
        <p:txBody>
          <a:bodyPr/>
          <a:lstStyle>
            <a:lvl1pPr marL="0" indent="0">
              <a:buNone/>
              <a:defRPr sz="10100"/>
            </a:lvl1pPr>
            <a:lvl2pPr marL="1440271" indent="0">
              <a:buNone/>
              <a:defRPr sz="8800"/>
            </a:lvl2pPr>
            <a:lvl3pPr marL="2880543" indent="0">
              <a:buNone/>
              <a:defRPr sz="7600"/>
            </a:lvl3pPr>
            <a:lvl4pPr marL="4320814" indent="0">
              <a:buNone/>
              <a:defRPr sz="6300"/>
            </a:lvl4pPr>
            <a:lvl5pPr marL="5761086" indent="0">
              <a:buNone/>
              <a:defRPr sz="6300"/>
            </a:lvl5pPr>
            <a:lvl6pPr marL="7201357" indent="0">
              <a:buNone/>
              <a:defRPr sz="6300"/>
            </a:lvl6pPr>
            <a:lvl7pPr marL="8641629" indent="0">
              <a:buNone/>
              <a:defRPr sz="6300"/>
            </a:lvl7pPr>
            <a:lvl8pPr marL="10081900" indent="0">
              <a:buNone/>
              <a:defRPr sz="6300"/>
            </a:lvl8pPr>
            <a:lvl9pPr marL="11522172" indent="0">
              <a:buNone/>
              <a:defRPr sz="63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235214" y="22542820"/>
            <a:ext cx="12964478" cy="3380420"/>
          </a:xfrm>
        </p:spPr>
        <p:txBody>
          <a:bodyPr/>
          <a:lstStyle>
            <a:lvl1pPr marL="0" indent="0">
              <a:buNone/>
              <a:defRPr sz="4400"/>
            </a:lvl1pPr>
            <a:lvl2pPr marL="1440271" indent="0">
              <a:buNone/>
              <a:defRPr sz="3800"/>
            </a:lvl2pPr>
            <a:lvl3pPr marL="2880543" indent="0">
              <a:buNone/>
              <a:defRPr sz="3200"/>
            </a:lvl3pPr>
            <a:lvl4pPr marL="4320814" indent="0">
              <a:buNone/>
              <a:defRPr sz="2800"/>
            </a:lvl4pPr>
            <a:lvl5pPr marL="5761086" indent="0">
              <a:buNone/>
              <a:defRPr sz="2800"/>
            </a:lvl5pPr>
            <a:lvl6pPr marL="7201357" indent="0">
              <a:buNone/>
              <a:defRPr sz="2800"/>
            </a:lvl6pPr>
            <a:lvl7pPr marL="8641629" indent="0">
              <a:buNone/>
              <a:defRPr sz="2800"/>
            </a:lvl7pPr>
            <a:lvl8pPr marL="10081900" indent="0">
              <a:buNone/>
              <a:defRPr sz="2800"/>
            </a:lvl8pPr>
            <a:lvl9pPr marL="11522172" indent="0">
              <a:buNone/>
              <a:defRPr sz="2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936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080373" y="1153480"/>
            <a:ext cx="19446717" cy="4800600"/>
          </a:xfrm>
          <a:prstGeom prst="rect">
            <a:avLst/>
          </a:prstGeom>
        </p:spPr>
        <p:txBody>
          <a:bodyPr vert="horz" lIns="288054" tIns="144027" rIns="288054" bIns="144027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6720842"/>
            <a:ext cx="19446717" cy="19009045"/>
          </a:xfrm>
          <a:prstGeom prst="rect">
            <a:avLst/>
          </a:prstGeom>
        </p:spPr>
        <p:txBody>
          <a:bodyPr vert="horz" lIns="288054" tIns="144027" rIns="288054" bIns="144027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080373" y="26696672"/>
            <a:ext cx="5041741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7382550" y="26696672"/>
            <a:ext cx="6842363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ct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5485349" y="26696672"/>
            <a:ext cx="5041741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965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40271" rtl="0" eaLnBrk="1" latinLnBrk="0" hangingPunct="1">
        <a:spcBef>
          <a:spcPct val="0"/>
        </a:spcBef>
        <a:buNone/>
        <a:defRPr sz="1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204" indent="-1080204" algn="l" defTabSz="1440271" rtl="0" eaLnBrk="1" latinLnBrk="0" hangingPunct="1">
        <a:spcBef>
          <a:spcPct val="20000"/>
        </a:spcBef>
        <a:buFont typeface="Arial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340441" indent="-900170" algn="l" defTabSz="1440271" rtl="0" eaLnBrk="1" latinLnBrk="0" hangingPunct="1">
        <a:spcBef>
          <a:spcPct val="20000"/>
        </a:spcBef>
        <a:buFont typeface="Arial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679" indent="-720136" algn="l" defTabSz="1440271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040950" indent="-720136" algn="l" defTabSz="1440271" rtl="0" eaLnBrk="1" latinLnBrk="0" hangingPunct="1">
        <a:spcBef>
          <a:spcPct val="20000"/>
        </a:spcBef>
        <a:buFont typeface="Arial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81221" indent="-720136" algn="l" defTabSz="1440271" rtl="0" eaLnBrk="1" latinLnBrk="0" hangingPunct="1">
        <a:spcBef>
          <a:spcPct val="20000"/>
        </a:spcBef>
        <a:buFont typeface="Arial"/>
        <a:buChar char="»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7921493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361764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2036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242307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40271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880543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814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761086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201357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641629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081900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522172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0" y="-1"/>
            <a:ext cx="21607463" cy="3767806"/>
          </a:xfrm>
          <a:prstGeom prst="rect">
            <a:avLst/>
          </a:prstGeom>
          <a:solidFill>
            <a:srgbClr val="7A0D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635047" y="338680"/>
            <a:ext cx="147712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b="1" dirty="0">
                <a:solidFill>
                  <a:schemeClr val="bg1"/>
                </a:solidFill>
                <a:latin typeface="Helvetica Light"/>
                <a:cs typeface="Helvetica Light"/>
              </a:rPr>
              <a:t>TÍTULO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2074486" y="2151079"/>
            <a:ext cx="9778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FFFFFF"/>
                </a:solidFill>
                <a:latin typeface="Helvetica Light"/>
                <a:cs typeface="Helvetica Light"/>
              </a:rPr>
              <a:t>Nombre del editor; Revista; País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298878" y="5358608"/>
            <a:ext cx="18056451" cy="47838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/>
          <p:cNvSpPr txBox="1"/>
          <p:nvPr/>
        </p:nvSpPr>
        <p:spPr>
          <a:xfrm>
            <a:off x="2476678" y="5417847"/>
            <a:ext cx="1750147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000" dirty="0">
              <a:solidFill>
                <a:schemeClr val="tx1">
                  <a:lumMod val="50000"/>
                  <a:lumOff val="50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058411" y="4046225"/>
            <a:ext cx="1016075" cy="6096226"/>
          </a:xfrm>
          <a:prstGeom prst="rect">
            <a:avLst/>
          </a:prstGeom>
          <a:solidFill>
            <a:srgbClr val="7A0D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uadroTexto 11"/>
          <p:cNvSpPr txBox="1"/>
          <p:nvPr/>
        </p:nvSpPr>
        <p:spPr>
          <a:xfrm>
            <a:off x="1527175" y="4046224"/>
            <a:ext cx="45784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dirty="0">
                <a:solidFill>
                  <a:schemeClr val="bg1"/>
                </a:solidFill>
                <a:latin typeface="Helvetica Light"/>
                <a:cs typeface="Helvetica Light"/>
              </a:rPr>
              <a:t>A</a:t>
            </a:r>
            <a:r>
              <a:rPr lang="es-ES" sz="5400" b="1" dirty="0">
                <a:solidFill>
                  <a:srgbClr val="7A0C28"/>
                </a:solidFill>
                <a:latin typeface="Helvetica Light"/>
                <a:cs typeface="Helvetica Light"/>
              </a:rPr>
              <a:t>RGUMENTO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635047" y="10682921"/>
            <a:ext cx="193485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dirty="0">
                <a:solidFill>
                  <a:srgbClr val="7A0C28"/>
                </a:solidFill>
                <a:latin typeface="Helvetica Light"/>
                <a:cs typeface="Helvetica Light"/>
              </a:rPr>
              <a:t> DESARROLLO O IDEAS QUE SUSTENTAN EL ARGUMENTO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2298878" y="21246640"/>
            <a:ext cx="17983060" cy="35583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/>
          <p:cNvSpPr txBox="1"/>
          <p:nvPr/>
        </p:nvSpPr>
        <p:spPr>
          <a:xfrm>
            <a:off x="2527478" y="21437140"/>
            <a:ext cx="175014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1058411" y="20468348"/>
            <a:ext cx="1016075" cy="4336663"/>
          </a:xfrm>
          <a:prstGeom prst="rect">
            <a:avLst/>
          </a:prstGeom>
          <a:solidFill>
            <a:srgbClr val="7A0D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CuadroTexto 17"/>
          <p:cNvSpPr txBox="1"/>
          <p:nvPr/>
        </p:nvSpPr>
        <p:spPr>
          <a:xfrm>
            <a:off x="1354763" y="20430247"/>
            <a:ext cx="682430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b="1" dirty="0">
                <a:solidFill>
                  <a:schemeClr val="bg1"/>
                </a:solidFill>
                <a:latin typeface="Helvetica Light"/>
                <a:cs typeface="Helvetica Light"/>
              </a:rPr>
              <a:t>C</a:t>
            </a:r>
            <a:r>
              <a:rPr lang="es-ES" sz="6600" b="1" dirty="0">
                <a:solidFill>
                  <a:srgbClr val="7A0C28"/>
                </a:solidFill>
                <a:latin typeface="Helvetica Light"/>
                <a:cs typeface="Helvetica Light"/>
              </a:rPr>
              <a:t>ONCLUSIONES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829812" y="11509881"/>
            <a:ext cx="7070185" cy="82323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CuadroTexto 19"/>
          <p:cNvSpPr txBox="1"/>
          <p:nvPr/>
        </p:nvSpPr>
        <p:spPr>
          <a:xfrm>
            <a:off x="977169" y="11586715"/>
            <a:ext cx="6773834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000" dirty="0">
              <a:solidFill>
                <a:schemeClr val="tx1">
                  <a:lumMod val="50000"/>
                  <a:lumOff val="50000"/>
                </a:schemeClr>
              </a:solidFill>
              <a:latin typeface="Helvetica Light"/>
              <a:cs typeface="Helvetica Light"/>
            </a:endParaRPr>
          </a:p>
        </p:txBody>
      </p:sp>
      <p:cxnSp>
        <p:nvCxnSpPr>
          <p:cNvPr id="30" name="Conector recto 29"/>
          <p:cNvCxnSpPr/>
          <p:nvPr/>
        </p:nvCxnSpPr>
        <p:spPr>
          <a:xfrm flipH="1">
            <a:off x="338692" y="6350233"/>
            <a:ext cx="719720" cy="0"/>
          </a:xfrm>
          <a:prstGeom prst="line">
            <a:avLst/>
          </a:prstGeom>
          <a:ln>
            <a:solidFill>
              <a:srgbClr val="7A0C28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/>
        </p:nvCxnSpPr>
        <p:spPr>
          <a:xfrm flipH="1">
            <a:off x="338692" y="21506123"/>
            <a:ext cx="719720" cy="0"/>
          </a:xfrm>
          <a:prstGeom prst="line">
            <a:avLst/>
          </a:prstGeom>
          <a:ln>
            <a:solidFill>
              <a:srgbClr val="7A0C28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338692" y="6350233"/>
            <a:ext cx="0" cy="15155890"/>
          </a:xfrm>
          <a:prstGeom prst="line">
            <a:avLst/>
          </a:prstGeom>
          <a:ln>
            <a:solidFill>
              <a:srgbClr val="7A0C28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7" name="Imagen 36" descr="IMAGENES-0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9766" y="11568910"/>
            <a:ext cx="8891591" cy="4666656"/>
          </a:xfrm>
          <a:prstGeom prst="rect">
            <a:avLst/>
          </a:prstGeom>
        </p:spPr>
      </p:pic>
      <p:pic>
        <p:nvPicPr>
          <p:cNvPr id="38" name="Imagen 37" descr="IMAGENES-0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7416" y="16089468"/>
            <a:ext cx="7518984" cy="4748976"/>
          </a:xfrm>
          <a:prstGeom prst="rect">
            <a:avLst/>
          </a:prstGeom>
        </p:spPr>
      </p:pic>
      <p:sp>
        <p:nvSpPr>
          <p:cNvPr id="25" name="Rectángulo 24">
            <a:extLst>
              <a:ext uri="{FF2B5EF4-FFF2-40B4-BE49-F238E27FC236}">
                <a16:creationId xmlns:a16="http://schemas.microsoft.com/office/drawing/2014/main" id="{D8B05912-7118-D849-AA07-FA6BFA5DFFB1}"/>
              </a:ext>
            </a:extLst>
          </p:cNvPr>
          <p:cNvSpPr/>
          <p:nvPr/>
        </p:nvSpPr>
        <p:spPr>
          <a:xfrm>
            <a:off x="3149116" y="25305517"/>
            <a:ext cx="1016075" cy="3266439"/>
          </a:xfrm>
          <a:prstGeom prst="rect">
            <a:avLst/>
          </a:prstGeom>
          <a:solidFill>
            <a:srgbClr val="7A0D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58609F89-C19B-9446-A5BF-5FDABE73FCB2}"/>
              </a:ext>
            </a:extLst>
          </p:cNvPr>
          <p:cNvSpPr txBox="1"/>
          <p:nvPr/>
        </p:nvSpPr>
        <p:spPr>
          <a:xfrm>
            <a:off x="3490001" y="25303856"/>
            <a:ext cx="598112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b="1" dirty="0">
                <a:solidFill>
                  <a:schemeClr val="bg1"/>
                </a:solidFill>
                <a:latin typeface="Helvetica Light"/>
                <a:cs typeface="Helvetica Light"/>
              </a:rPr>
              <a:t>B</a:t>
            </a:r>
            <a:r>
              <a:rPr lang="es-ES" sz="6600" b="1" dirty="0">
                <a:solidFill>
                  <a:srgbClr val="7A0D28"/>
                </a:solidFill>
                <a:latin typeface="Helvetica Light"/>
                <a:cs typeface="Helvetica Light"/>
              </a:rPr>
              <a:t>IBLIOGRAFÍA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F24303DA-4D2D-BA4A-A1EC-CC7AC4976C41}"/>
              </a:ext>
            </a:extLst>
          </p:cNvPr>
          <p:cNvSpPr/>
          <p:nvPr/>
        </p:nvSpPr>
        <p:spPr>
          <a:xfrm>
            <a:off x="4364086" y="26257715"/>
            <a:ext cx="15168497" cy="23142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EC967ED-80F4-5543-BDCB-63ADC609D724}"/>
              </a:ext>
            </a:extLst>
          </p:cNvPr>
          <p:cNvSpPr txBox="1"/>
          <p:nvPr/>
        </p:nvSpPr>
        <p:spPr>
          <a:xfrm>
            <a:off x="4364086" y="26445340"/>
            <a:ext cx="1490235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ut </a:t>
            </a:r>
            <a:r>
              <a:rPr lang="es-ES" sz="2200" dirty="0" err="1">
                <a:latin typeface="Helvetica Light"/>
                <a:cs typeface="Helvetica Light"/>
              </a:rPr>
              <a:t>laoreet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dolore</a:t>
            </a:r>
            <a:r>
              <a:rPr lang="es-ES" sz="2200" dirty="0">
                <a:latin typeface="Helvetica Light"/>
                <a:cs typeface="Helvetica Light"/>
              </a:rPr>
              <a:t> magna </a:t>
            </a:r>
            <a:r>
              <a:rPr lang="es-ES" sz="2200" dirty="0" err="1">
                <a:latin typeface="Helvetica Light"/>
                <a:cs typeface="Helvetica Light"/>
              </a:rPr>
              <a:t>aliquam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erat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volutpat</a:t>
            </a:r>
            <a:r>
              <a:rPr lang="es-ES" sz="2200" dirty="0">
                <a:latin typeface="Helvetica Light"/>
                <a:cs typeface="Helvetica Light"/>
              </a:rPr>
              <a:t>.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ut.</a:t>
            </a:r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A10474B0-6DC9-F04A-8532-D33920B29C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6550" y="27891890"/>
            <a:ext cx="1680928" cy="575603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197BB4E7-31BC-DE48-8D02-CC57CCAF0CE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730498" y="-105556"/>
            <a:ext cx="5071878" cy="397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4458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534</Words>
  <Application>Microsoft Macintosh PowerPoint</Application>
  <PresentationFormat>Personalizado</PresentationFormat>
  <Paragraphs>16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 Light</vt:lpstr>
      <vt:lpstr>Tema de Office</vt:lpstr>
      <vt:lpstr>Presentación de PowerPoint</vt:lpstr>
    </vt:vector>
  </TitlesOfParts>
  <Company>Redalyc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Arianna Becerril</dc:creator>
  <cp:lastModifiedBy>Sheila Pamela Godínez Larios</cp:lastModifiedBy>
  <cp:revision>20</cp:revision>
  <dcterms:created xsi:type="dcterms:W3CDTF">2018-03-20T00:18:28Z</dcterms:created>
  <dcterms:modified xsi:type="dcterms:W3CDTF">2018-04-03T22:43:06Z</dcterms:modified>
</cp:coreProperties>
</file>